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utonomou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Autonomous</a:t>
            </a:r>
          </a:p>
        </p:txBody>
      </p:sp>
      <p:sp>
        <p:nvSpPr>
          <p:cNvPr id="167" name="Haz tu dia a dia mas faci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Haz tu dia a dia mas facil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70" name="contexto comunidad de Madrid (2016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contexto comunidad de Madrid (2016)</a:t>
            </a:r>
          </a:p>
        </p:txBody>
      </p:sp>
      <p:sp>
        <p:nvSpPr>
          <p:cNvPr id="171" name="Población: +6.5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Población: +6.5M</a:t>
            </a:r>
          </a:p>
          <a:p>
            <a:pPr/>
            <a:r>
              <a:t>Población con discapacidad: +5%</a:t>
            </a:r>
          </a:p>
          <a:p>
            <a:pPr lvl="5">
              <a:buClr>
                <a:schemeClr val="accent1"/>
              </a:buClr>
              <a:buChar char="▸"/>
            </a:pPr>
            <a:r>
              <a:t>Física: 58.4%</a:t>
            </a:r>
          </a:p>
          <a:p>
            <a:pPr lvl="5">
              <a:buClr>
                <a:schemeClr val="accent1"/>
              </a:buClr>
              <a:buChar char="▸"/>
            </a:pPr>
            <a:r>
              <a:t>Cognitiva: 24.4%</a:t>
            </a:r>
          </a:p>
          <a:p>
            <a:pPr lvl="5">
              <a:buClr>
                <a:schemeClr val="accent1"/>
              </a:buClr>
              <a:buChar char="▸"/>
            </a:pPr>
            <a:r>
              <a:t>Sensorial: 15.1%</a:t>
            </a:r>
          </a:p>
          <a:p>
            <a:pPr lvl="5">
              <a:buClr>
                <a:schemeClr val="accent1"/>
              </a:buClr>
              <a:buChar char="▸"/>
            </a:pPr>
            <a:r>
              <a:t>Otras/No consta: 2.1%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74" name="Aclaraciones previ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Aclaraciones previas</a:t>
            </a:r>
          </a:p>
        </p:txBody>
      </p:sp>
      <p:sp>
        <p:nvSpPr>
          <p:cNvPr id="175" name="Existen aplicaciones con comportamiento similar pero con mejoras necesarias (e.g.: Metro de Madrid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Existen aplicaciones con comportamiento similar pero con mejoras necesarias (e.g.: Metro de Madrid).</a:t>
            </a:r>
          </a:p>
          <a:p>
            <a:pPr/>
            <a:r>
              <a:t>Nuestra aplicación es universal y para problemas variados.</a:t>
            </a:r>
          </a:p>
          <a:p>
            <a:pPr/>
            <a:r>
              <a:t>Adaptada a problemas de visión (Sigue el estándar del W3C que ayuda a la lectura automática para personas de visibilidad reducida y permite dictado por voz)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Juan Garcí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Juan García</a:t>
            </a:r>
          </a:p>
        </p:txBody>
      </p:sp>
      <p:sp>
        <p:nvSpPr>
          <p:cNvPr id="178" name="17 año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17 años.</a:t>
            </a:r>
          </a:p>
          <a:p>
            <a:pPr/>
            <a:r>
              <a:t>Discapacidad psicosocial (Autismo)</a:t>
            </a:r>
          </a:p>
          <a:p>
            <a:pPr/>
            <a:r>
              <a:t>Obras/Ruido excesivo.</a:t>
            </a:r>
          </a:p>
          <a:p>
            <a:pPr/>
            <a:r>
              <a:t>Vive en calle pizarro</a:t>
            </a:r>
          </a:p>
          <a:p>
            <a:pPr/>
            <a:r>
              <a:t>Estudia en I.E.S ICARO</a:t>
            </a:r>
          </a:p>
        </p:txBody>
      </p:sp>
      <p:grpSp>
        <p:nvGrpSpPr>
          <p:cNvPr id="181" name="Image Gallery"/>
          <p:cNvGrpSpPr/>
          <p:nvPr/>
        </p:nvGrpSpPr>
        <p:grpSpPr>
          <a:xfrm>
            <a:off x="5793233" y="4303117"/>
            <a:ext cx="6657976" cy="5229523"/>
            <a:chOff x="0" y="0"/>
            <a:chExt cx="6657975" cy="5229522"/>
          </a:xfrm>
        </p:grpSpPr>
        <p:pic>
          <p:nvPicPr>
            <p:cNvPr id="179" name="Screen Shot 2018-04-21 at 15.41.22.png" descr="Screen Shot 2018-04-21 at 15.41.2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042" t="0" r="14042" b="0"/>
            <a:stretch>
              <a:fillRect/>
            </a:stretch>
          </p:blipFill>
          <p:spPr>
            <a:xfrm>
              <a:off x="0" y="0"/>
              <a:ext cx="6657975" cy="46580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Type to enter a caption."/>
            <p:cNvSpPr/>
            <p:nvPr/>
          </p:nvSpPr>
          <p:spPr>
            <a:xfrm>
              <a:off x="0" y="4734222"/>
              <a:ext cx="6657975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spcBef>
                  <a:spcPts val="0"/>
                </a:spcBef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84" name="Proble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Problema</a:t>
            </a:r>
          </a:p>
        </p:txBody>
      </p:sp>
      <p:sp>
        <p:nvSpPr>
          <p:cNvPr id="185" name="Tiene que pasar por calle Terrad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Tiene que pasar por calle Terradas</a:t>
            </a:r>
          </a:p>
          <a:p>
            <a:pPr/>
            <a:r>
              <a:t>Obras desde Marzo 2018</a:t>
            </a:r>
          </a:p>
        </p:txBody>
      </p:sp>
      <p:grpSp>
        <p:nvGrpSpPr>
          <p:cNvPr id="188" name="Image Gallery"/>
          <p:cNvGrpSpPr/>
          <p:nvPr/>
        </p:nvGrpSpPr>
        <p:grpSpPr>
          <a:xfrm>
            <a:off x="2147093" y="4334569"/>
            <a:ext cx="8710614" cy="5115918"/>
            <a:chOff x="0" y="0"/>
            <a:chExt cx="8710612" cy="5115917"/>
          </a:xfrm>
        </p:grpSpPr>
        <p:pic>
          <p:nvPicPr>
            <p:cNvPr id="186" name="Screen Shot 2018-04-21 at 15.44.58.png" descr="Screen Shot 2018-04-21 at 15.44.58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681" t="0" r="1681" b="0"/>
            <a:stretch>
              <a:fillRect/>
            </a:stretch>
          </p:blipFill>
          <p:spPr>
            <a:xfrm>
              <a:off x="0" y="0"/>
              <a:ext cx="8710613" cy="4544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Type to enter a caption."/>
            <p:cNvSpPr/>
            <p:nvPr/>
          </p:nvSpPr>
          <p:spPr>
            <a:xfrm>
              <a:off x="0" y="4620617"/>
              <a:ext cx="8710613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spcBef>
                  <a:spcPts val="0"/>
                </a:spcBef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aula fernande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467359">
              <a:spcBef>
                <a:spcPts val="2200"/>
              </a:spcBef>
              <a:defRPr sz="4800"/>
            </a:pPr>
            <a:r>
              <a:t>Paula fernandez</a:t>
            </a:r>
          </a:p>
        </p:txBody>
      </p:sp>
      <p:sp>
        <p:nvSpPr>
          <p:cNvPr id="191" name="32 año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32 años</a:t>
            </a:r>
          </a:p>
          <a:p>
            <a:pPr/>
            <a:r>
              <a:t>Vive en la Avenida de Chile</a:t>
            </a:r>
          </a:p>
          <a:p>
            <a:pPr/>
            <a:r>
              <a:t>Le gusta comer en Restaurante Baco (cruzando Calle Terradas)</a:t>
            </a:r>
          </a:p>
          <a:p>
            <a:pPr/>
            <a:r>
              <a:t>Concienciada discapacitados.</a:t>
            </a:r>
          </a:p>
        </p:txBody>
      </p:sp>
      <p:pic>
        <p:nvPicPr>
          <p:cNvPr id="192" name="Screen Shot 2018-04-21 at 15.54.54.png" descr="Screen Shot 2018-04-21 at 15.54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6529" y="5224066"/>
            <a:ext cx="5721142" cy="4330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95" name="DEMO"/>
          <p:cNvSpPr txBox="1"/>
          <p:nvPr>
            <p:ph type="title"/>
          </p:nvPr>
        </p:nvSpPr>
        <p:spPr>
          <a:xfrm>
            <a:off x="406400" y="3332410"/>
            <a:ext cx="12192000" cy="3088780"/>
          </a:xfrm>
          <a:prstGeom prst="rect">
            <a:avLst/>
          </a:prstGeom>
        </p:spPr>
        <p:txBody>
          <a:bodyPr anchor="ctr"/>
          <a:lstStyle>
            <a:lvl1pPr algn="ctr">
              <a:defRPr sz="10000"/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198" name="mejoras futur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467359">
              <a:spcBef>
                <a:spcPts val="2200"/>
              </a:spcBef>
              <a:defRPr sz="4800"/>
            </a:pPr>
            <a:r>
              <a:t>mejoras futuras</a:t>
            </a:r>
          </a:p>
        </p:txBody>
      </p:sp>
      <p:sp>
        <p:nvSpPr>
          <p:cNvPr id="199" name="Gamificación (Incentivar usuario)…"/>
          <p:cNvSpPr txBox="1"/>
          <p:nvPr>
            <p:ph type="body" idx="1"/>
          </p:nvPr>
        </p:nvSpPr>
        <p:spPr>
          <a:xfrm>
            <a:off x="317500" y="2680493"/>
            <a:ext cx="12192000" cy="6246814"/>
          </a:xfrm>
          <a:prstGeom prst="rect">
            <a:avLst/>
          </a:prstGeom>
        </p:spPr>
        <p:txBody>
          <a:bodyPr/>
          <a:lstStyle/>
          <a:p>
            <a:pPr/>
            <a:r>
              <a:t>Gamificación (Incentivar usuario)</a:t>
            </a:r>
          </a:p>
          <a:p>
            <a:pPr/>
            <a:r>
              <a:t>Añadir lugares con grado de accesibilidad (en lugar de rutas).</a:t>
            </a:r>
          </a:p>
          <a:p>
            <a:pPr/>
            <a:r>
              <a:t>Notificaciones</a:t>
            </a:r>
          </a:p>
          <a:p>
            <a:pPr lvl="1" marL="1320800" indent="-660400">
              <a:buClrTx/>
              <a:buSzPct val="100000"/>
              <a:buFontTx/>
              <a:buAutoNum type="arabicPeriod" startAt="1"/>
            </a:pPr>
            <a:r>
              <a:t>Responsables cuando se empieza una ruta</a:t>
            </a:r>
          </a:p>
          <a:p>
            <a:pPr lvl="1" marL="1320800" indent="-660400">
              <a:buClrTx/>
              <a:buSzPct val="100000"/>
              <a:buFontTx/>
              <a:buAutoNum type="arabicPeriod" startAt="1"/>
            </a:pPr>
            <a:r>
              <a:t>Discapacitados cuando incidencia cercana arreglada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02" name="¿Pregunta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67359">
              <a:spcBef>
                <a:spcPts val="2200"/>
              </a:spcBef>
              <a:defRPr sz="4800"/>
            </a:lvl1pPr>
          </a:lstStyle>
          <a:p>
            <a:pPr/>
            <a:r>
              <a:t>¿Preguntas?</a:t>
            </a:r>
          </a:p>
        </p:txBody>
      </p:sp>
      <p:sp>
        <p:nvSpPr>
          <p:cNvPr id="203" name="Creado por Mario Arranz Ropero, Pablo Arranz Ropero, Jaime Molinero Lacave y Andrei Vaduv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Creado por Mario Arranz Ropero, Pablo Arranz Ropero, Jaime Molinero Lacave y Andrei Vaduva</a:t>
            </a:r>
          </a:p>
          <a:p>
            <a:pPr/>
            <a:r>
              <a:t>Organiza:</a:t>
            </a:r>
          </a:p>
        </p:txBody>
      </p:sp>
      <p:pic>
        <p:nvPicPr>
          <p:cNvPr id="204" name="20-FotoColaborador.jpg" descr="20-FotoColaborado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3528" y="6830121"/>
            <a:ext cx="3211144" cy="2506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hack.png" descr="h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3308" y="3965108"/>
            <a:ext cx="3691585" cy="2506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18-04-21 at 17.33.35.png" descr="Screen Shot 2018-04-21 at 17.33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853" y="5067167"/>
            <a:ext cx="7707697" cy="2736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QR_Time2HackGetafe.png" descr="QR_Time2HackGetaf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0328" y="6930702"/>
            <a:ext cx="860748" cy="860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